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ostassa@enaturals.or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622425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pPr>
              <a:spcBef>
                <a:spcPts val="600"/>
              </a:spcBef>
            </a:pP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NATURAL </a:t>
            </a:r>
            <a:r>
              <a:rPr lang="en-US" b="1" dirty="0" smtClean="0"/>
              <a:t>ECONOMIES, the ALTERNATIVE to MONEY</a:t>
            </a:r>
            <a:r>
              <a:rPr lang="es-ES" b="1" dirty="0" smtClean="0"/>
              <a:t/>
            </a:r>
            <a:br>
              <a:rPr lang="es-ES" b="1" dirty="0" smtClean="0"/>
            </a:br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14600"/>
            <a:ext cx="6400800" cy="1752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 COMPARISON of BARTERING, ALTERNATIVE MONEY, CREDIT-BASED MONEY and NATURAL ECONOMIES (give-and-take)</a:t>
            </a:r>
          </a:p>
          <a:p>
            <a:endParaRPr lang="en-US" dirty="0" smtClean="0"/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0" y="4953000"/>
            <a:ext cx="62484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 smtClean="0"/>
              <a:t>Col·lectiu</a:t>
            </a:r>
            <a:r>
              <a:rPr lang="en-US" sz="2000" dirty="0" smtClean="0"/>
              <a:t> </a:t>
            </a:r>
            <a:r>
              <a:rPr lang="en-US" sz="2000" dirty="0" err="1" smtClean="0"/>
              <a:t>Mostassa</a:t>
            </a:r>
            <a:r>
              <a:rPr lang="en-US" sz="2000" dirty="0" smtClean="0"/>
              <a:t>, February 2014</a:t>
            </a:r>
            <a:endParaRPr lang="es-ES" sz="2000" dirty="0" smtClean="0"/>
          </a:p>
          <a:p>
            <a:pPr algn="r"/>
            <a:r>
              <a:rPr lang="en-US" sz="2000" u="sng" dirty="0" err="1" smtClean="0">
                <a:hlinkClick r:id="rId2"/>
              </a:rPr>
              <a:t>mostassa@enaturals.org</a:t>
            </a:r>
            <a:endParaRPr lang="es-ES" sz="2000" dirty="0" smtClean="0"/>
          </a:p>
          <a:p>
            <a:pPr algn="r"/>
            <a:r>
              <a:rPr lang="en-US" sz="2000" dirty="0" err="1" smtClean="0"/>
              <a:t>http://enaturals.org/mostassa</a:t>
            </a:r>
            <a:endParaRPr lang="es-ES" sz="2000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s-ES" dirty="0" smtClean="0"/>
              <a:t>A </a:t>
            </a:r>
            <a:r>
              <a:rPr lang="es-ES" dirty="0" err="1" smtClean="0"/>
              <a:t>knowledge</a:t>
            </a:r>
            <a:r>
              <a:rPr lang="es-ES" dirty="0" smtClean="0"/>
              <a:t> </a:t>
            </a:r>
            <a:r>
              <a:rPr lang="es-ES" dirty="0" err="1" smtClean="0"/>
              <a:t>marketplace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es-ES" dirty="0" err="1" smtClean="0"/>
              <a:t>Write</a:t>
            </a:r>
            <a:r>
              <a:rPr lang="es-ES" dirty="0" smtClean="0"/>
              <a:t> a </a:t>
            </a:r>
            <a:r>
              <a:rPr lang="es-ES" dirty="0" err="1" smtClean="0"/>
              <a:t>question</a:t>
            </a:r>
            <a:r>
              <a:rPr lang="es-ES" dirty="0" smtClean="0"/>
              <a:t> in a </a:t>
            </a:r>
            <a:r>
              <a:rPr lang="es-ES" dirty="0" err="1" smtClean="0"/>
              <a:t>piece</a:t>
            </a:r>
            <a:r>
              <a:rPr lang="es-ES" dirty="0" smtClean="0"/>
              <a:t> of </a:t>
            </a:r>
            <a:r>
              <a:rPr lang="es-ES" dirty="0" err="1" smtClean="0"/>
              <a:t>paper</a:t>
            </a:r>
            <a:r>
              <a:rPr lang="es-ES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s-ES" b="1" dirty="0" err="1" smtClean="0"/>
              <a:t>Bartering</a:t>
            </a:r>
            <a:r>
              <a:rPr lang="es-ES" dirty="0" smtClean="0"/>
              <a:t> – I </a:t>
            </a:r>
            <a:r>
              <a:rPr lang="es-ES" dirty="0" err="1" smtClean="0"/>
              <a:t>don’t</a:t>
            </a:r>
            <a:r>
              <a:rPr lang="es-ES" dirty="0" smtClean="0"/>
              <a:t> </a:t>
            </a:r>
            <a:r>
              <a:rPr lang="es-ES" dirty="0" err="1" smtClean="0"/>
              <a:t>answer</a:t>
            </a:r>
            <a:r>
              <a:rPr lang="es-ES" dirty="0" smtClean="0"/>
              <a:t> </a:t>
            </a:r>
            <a:r>
              <a:rPr lang="es-ES" dirty="0" err="1" smtClean="0"/>
              <a:t>your</a:t>
            </a:r>
            <a:r>
              <a:rPr lang="es-ES" dirty="0" smtClean="0"/>
              <a:t> </a:t>
            </a:r>
            <a:r>
              <a:rPr lang="es-ES" dirty="0" err="1" smtClean="0"/>
              <a:t>question</a:t>
            </a:r>
            <a:r>
              <a:rPr lang="es-ES" dirty="0" smtClean="0"/>
              <a:t> </a:t>
            </a:r>
            <a:r>
              <a:rPr lang="es-ES" dirty="0" err="1" smtClean="0"/>
              <a:t>if</a:t>
            </a:r>
            <a:r>
              <a:rPr lang="es-ES" dirty="0" smtClean="0"/>
              <a:t> 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don’t</a:t>
            </a:r>
            <a:r>
              <a:rPr lang="es-ES" dirty="0" smtClean="0"/>
              <a:t> </a:t>
            </a:r>
            <a:r>
              <a:rPr lang="es-ES" dirty="0" err="1" smtClean="0"/>
              <a:t>answer</a:t>
            </a:r>
            <a:r>
              <a:rPr lang="es-ES" dirty="0" smtClean="0"/>
              <a:t> mine!</a:t>
            </a:r>
          </a:p>
          <a:p>
            <a:pPr marL="514350" indent="-514350">
              <a:buFont typeface="+mj-lt"/>
              <a:buAutoNum type="arabicPeriod"/>
            </a:pPr>
            <a:r>
              <a:rPr lang="es-ES" b="1" dirty="0" err="1" smtClean="0"/>
              <a:t>Alternative</a:t>
            </a:r>
            <a:r>
              <a:rPr lang="es-ES" b="1" dirty="0" smtClean="0"/>
              <a:t> </a:t>
            </a:r>
            <a:r>
              <a:rPr lang="es-ES" b="1" dirty="0" err="1" smtClean="0"/>
              <a:t>money</a:t>
            </a:r>
            <a:r>
              <a:rPr lang="es-ES" b="1" dirty="0" smtClean="0"/>
              <a:t> </a:t>
            </a:r>
            <a:r>
              <a:rPr lang="es-ES" dirty="0" smtClean="0"/>
              <a:t>(</a:t>
            </a:r>
            <a:r>
              <a:rPr lang="es-ES" dirty="0" err="1" smtClean="0"/>
              <a:t>or</a:t>
            </a:r>
            <a:r>
              <a:rPr lang="es-ES" dirty="0" smtClean="0"/>
              <a:t> time </a:t>
            </a:r>
            <a:r>
              <a:rPr lang="es-ES" dirty="0" err="1" smtClean="0"/>
              <a:t>banking</a:t>
            </a:r>
            <a:r>
              <a:rPr lang="es-ES" dirty="0" smtClean="0"/>
              <a:t>) -- </a:t>
            </a:r>
            <a:r>
              <a:rPr lang="es-ES" dirty="0" err="1" smtClean="0"/>
              <a:t>we</a:t>
            </a:r>
            <a:r>
              <a:rPr lang="es-ES" dirty="0" smtClean="0"/>
              <a:t> </a:t>
            </a:r>
            <a:r>
              <a:rPr lang="es-ES" dirty="0" err="1" smtClean="0"/>
              <a:t>keep</a:t>
            </a:r>
            <a:r>
              <a:rPr lang="es-ES" dirty="0" smtClean="0"/>
              <a:t> a record of </a:t>
            </a:r>
            <a:r>
              <a:rPr lang="es-ES" dirty="0" err="1" smtClean="0"/>
              <a:t>how</a:t>
            </a:r>
            <a:r>
              <a:rPr lang="es-ES" dirty="0" smtClean="0"/>
              <a:t> </a:t>
            </a:r>
            <a:r>
              <a:rPr lang="es-ES" dirty="0" err="1" smtClean="0"/>
              <a:t>many</a:t>
            </a:r>
            <a:r>
              <a:rPr lang="es-ES" dirty="0" smtClean="0"/>
              <a:t> </a:t>
            </a:r>
            <a:r>
              <a:rPr lang="es-ES" dirty="0" err="1" smtClean="0"/>
              <a:t>questions</a:t>
            </a:r>
            <a:r>
              <a:rPr lang="es-ES" dirty="0" smtClean="0"/>
              <a:t> </a:t>
            </a:r>
            <a:r>
              <a:rPr lang="es-ES" dirty="0" err="1" smtClean="0"/>
              <a:t>each</a:t>
            </a:r>
            <a:r>
              <a:rPr lang="es-ES" dirty="0" smtClean="0"/>
              <a:t> has </a:t>
            </a:r>
            <a:r>
              <a:rPr lang="es-ES" dirty="0" err="1" smtClean="0"/>
              <a:t>answered</a:t>
            </a:r>
            <a:r>
              <a:rPr lang="es-ES" dirty="0" smtClean="0"/>
              <a:t> (</a:t>
            </a:r>
            <a:r>
              <a:rPr lang="es-ES" dirty="0" err="1" smtClean="0"/>
              <a:t>or</a:t>
            </a:r>
            <a:r>
              <a:rPr lang="es-ES" dirty="0" smtClean="0"/>
              <a:t> time </a:t>
            </a:r>
            <a:r>
              <a:rPr lang="es-ES" dirty="0" err="1" smtClean="0"/>
              <a:t>invested</a:t>
            </a:r>
            <a:r>
              <a:rPr lang="es-ES" dirty="0" smtClean="0"/>
              <a:t> </a:t>
            </a:r>
            <a:r>
              <a:rPr lang="es-ES" dirty="0" err="1" smtClean="0"/>
              <a:t>answering</a:t>
            </a:r>
            <a:r>
              <a:rPr lang="es-E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s-ES" b="1" dirty="0" smtClean="0"/>
              <a:t>“</a:t>
            </a:r>
            <a:r>
              <a:rPr lang="es-ES" b="1" dirty="0" err="1" smtClean="0"/>
              <a:t>Official</a:t>
            </a:r>
            <a:r>
              <a:rPr lang="es-ES" b="1" dirty="0" smtClean="0"/>
              <a:t>” </a:t>
            </a:r>
            <a:r>
              <a:rPr lang="es-ES" b="1" dirty="0" err="1" smtClean="0"/>
              <a:t>money</a:t>
            </a:r>
            <a:r>
              <a:rPr lang="es-ES" b="1" dirty="0" smtClean="0"/>
              <a:t> </a:t>
            </a:r>
            <a:r>
              <a:rPr lang="es-ES" dirty="0" smtClean="0"/>
              <a:t>– I </a:t>
            </a:r>
            <a:r>
              <a:rPr lang="es-ES" dirty="0" err="1" smtClean="0"/>
              <a:t>make</a:t>
            </a:r>
            <a:r>
              <a:rPr lang="es-ES" dirty="0" smtClean="0"/>
              <a:t> </a:t>
            </a:r>
            <a:r>
              <a:rPr lang="es-ES" dirty="0" err="1" smtClean="0"/>
              <a:t>profit</a:t>
            </a:r>
            <a:r>
              <a:rPr lang="es-ES" dirty="0" smtClean="0"/>
              <a:t> </a:t>
            </a:r>
            <a:r>
              <a:rPr lang="es-ES" dirty="0" err="1" smtClean="0"/>
              <a:t>answering</a:t>
            </a:r>
            <a:r>
              <a:rPr lang="es-ES" dirty="0" smtClean="0"/>
              <a:t> </a:t>
            </a:r>
            <a:r>
              <a:rPr lang="es-ES" dirty="0" err="1" smtClean="0"/>
              <a:t>questions</a:t>
            </a:r>
            <a:r>
              <a:rPr lang="es-ES" dirty="0" smtClean="0"/>
              <a:t> (</a:t>
            </a:r>
            <a:r>
              <a:rPr lang="es-ES" dirty="0" err="1" smtClean="0"/>
              <a:t>private</a:t>
            </a:r>
            <a:r>
              <a:rPr lang="es-ES" dirty="0" smtClean="0"/>
              <a:t> </a:t>
            </a:r>
            <a:r>
              <a:rPr lang="es-ES" dirty="0" err="1" smtClean="0"/>
              <a:t>school</a:t>
            </a:r>
            <a:r>
              <a:rPr lang="es-E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s-ES" b="1" dirty="0" smtClean="0"/>
              <a:t>Natural </a:t>
            </a:r>
            <a:r>
              <a:rPr lang="es-ES" b="1" dirty="0" err="1" smtClean="0"/>
              <a:t>economies</a:t>
            </a:r>
            <a:r>
              <a:rPr lang="es-ES" b="1" dirty="0" smtClean="0"/>
              <a:t> </a:t>
            </a:r>
            <a:r>
              <a:rPr lang="es-ES" dirty="0" smtClean="0"/>
              <a:t>(</a:t>
            </a:r>
            <a:r>
              <a:rPr lang="es-ES" dirty="0" err="1" smtClean="0"/>
              <a:t>gib</a:t>
            </a:r>
            <a:r>
              <a:rPr lang="es-ES" dirty="0" smtClean="0"/>
              <a:t> &amp; </a:t>
            </a:r>
            <a:r>
              <a:rPr lang="es-ES" dirty="0" err="1" smtClean="0"/>
              <a:t>nimm</a:t>
            </a:r>
            <a:r>
              <a:rPr lang="es-ES" dirty="0" smtClean="0"/>
              <a:t>) – “Can </a:t>
            </a:r>
            <a:r>
              <a:rPr lang="es-ES" dirty="0" err="1" smtClean="0"/>
              <a:t>anyone</a:t>
            </a:r>
            <a:r>
              <a:rPr lang="es-ES" dirty="0" smtClean="0"/>
              <a:t> </a:t>
            </a:r>
            <a:r>
              <a:rPr lang="es-ES" dirty="0" err="1" smtClean="0"/>
              <a:t>answer</a:t>
            </a:r>
            <a:r>
              <a:rPr lang="es-ES" dirty="0" smtClean="0"/>
              <a:t> my </a:t>
            </a:r>
            <a:r>
              <a:rPr lang="es-ES" dirty="0" err="1" smtClean="0"/>
              <a:t>question</a:t>
            </a:r>
            <a:r>
              <a:rPr lang="es-ES" dirty="0" smtClean="0"/>
              <a:t>?”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s-ES" dirty="0" err="1" smtClean="0"/>
              <a:t>Card</a:t>
            </a:r>
            <a:r>
              <a:rPr lang="es-ES" dirty="0" smtClean="0"/>
              <a:t> </a:t>
            </a:r>
            <a:r>
              <a:rPr lang="es-ES" dirty="0" err="1" smtClean="0"/>
              <a:t>game</a:t>
            </a:r>
            <a:r>
              <a:rPr lang="es-ES" dirty="0" smtClean="0"/>
              <a:t> </a:t>
            </a:r>
            <a:r>
              <a:rPr lang="es-ES" dirty="0" err="1" smtClean="0"/>
              <a:t>market</a:t>
            </a:r>
            <a:r>
              <a:rPr lang="es-ES" dirty="0" smtClean="0"/>
              <a:t>-place </a:t>
            </a:r>
            <a:r>
              <a:rPr lang="es-ES" dirty="0" err="1" smtClean="0"/>
              <a:t>simulation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" dirty="0" err="1" smtClean="0"/>
              <a:t>Bartering</a:t>
            </a:r>
            <a:r>
              <a:rPr lang="es-ES" dirty="0" smtClean="0"/>
              <a:t> </a:t>
            </a:r>
            <a:r>
              <a:rPr lang="es-ES" dirty="0" err="1" smtClean="0"/>
              <a:t>gets</a:t>
            </a:r>
            <a:r>
              <a:rPr lang="es-ES" dirty="0" smtClean="0"/>
              <a:t> </a:t>
            </a:r>
            <a:r>
              <a:rPr lang="es-ES" dirty="0" err="1" smtClean="0"/>
              <a:t>stuck</a:t>
            </a:r>
            <a:endParaRPr lang="es-ES" dirty="0" smtClean="0"/>
          </a:p>
          <a:p>
            <a:r>
              <a:rPr lang="es-ES" dirty="0" err="1" smtClean="0"/>
              <a:t>Official</a:t>
            </a:r>
            <a:r>
              <a:rPr lang="es-ES" dirty="0" smtClean="0"/>
              <a:t> </a:t>
            </a:r>
            <a:r>
              <a:rPr lang="es-ES" dirty="0" err="1" smtClean="0"/>
              <a:t>money</a:t>
            </a:r>
            <a:r>
              <a:rPr lang="es-ES" dirty="0" smtClean="0"/>
              <a:t>: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lender</a:t>
            </a:r>
            <a:r>
              <a:rPr lang="es-ES" dirty="0" smtClean="0"/>
              <a:t> </a:t>
            </a:r>
            <a:r>
              <a:rPr lang="es-ES" dirty="0" err="1" smtClean="0"/>
              <a:t>creates</a:t>
            </a:r>
            <a:r>
              <a:rPr lang="es-ES" dirty="0" smtClean="0"/>
              <a:t> (</a:t>
            </a:r>
            <a:r>
              <a:rPr lang="es-ES" dirty="0" err="1" smtClean="0"/>
              <a:t>does</a:t>
            </a:r>
            <a:r>
              <a:rPr lang="es-ES" dirty="0" smtClean="0"/>
              <a:t> </a:t>
            </a:r>
            <a:r>
              <a:rPr lang="es-ES" dirty="0" err="1" smtClean="0"/>
              <a:t>not</a:t>
            </a:r>
            <a:r>
              <a:rPr lang="es-ES" dirty="0" smtClean="0"/>
              <a:t> </a:t>
            </a:r>
            <a:r>
              <a:rPr lang="es-ES" dirty="0" err="1" smtClean="0"/>
              <a:t>own</a:t>
            </a:r>
            <a:r>
              <a:rPr lang="es-ES" dirty="0" smtClean="0"/>
              <a:t>)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money</a:t>
            </a:r>
            <a:r>
              <a:rPr lang="es-ES" dirty="0" smtClean="0"/>
              <a:t> </a:t>
            </a:r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lends</a:t>
            </a:r>
            <a:r>
              <a:rPr lang="es-ES" dirty="0" smtClean="0"/>
              <a:t>.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interest</a:t>
            </a:r>
            <a:r>
              <a:rPr lang="es-ES" dirty="0" smtClean="0"/>
              <a:t> </a:t>
            </a:r>
            <a:r>
              <a:rPr lang="es-ES" dirty="0" err="1" smtClean="0"/>
              <a:t>requested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money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does</a:t>
            </a:r>
            <a:r>
              <a:rPr lang="es-ES" dirty="0" smtClean="0"/>
              <a:t> </a:t>
            </a:r>
            <a:r>
              <a:rPr lang="es-ES" dirty="0" err="1" smtClean="0"/>
              <a:t>not</a:t>
            </a:r>
            <a:r>
              <a:rPr lang="es-ES" dirty="0" smtClean="0"/>
              <a:t> </a:t>
            </a:r>
            <a:r>
              <a:rPr lang="es-ES" dirty="0" err="1" smtClean="0"/>
              <a:t>exist</a:t>
            </a:r>
            <a:r>
              <a:rPr lang="es-ES" dirty="0" smtClean="0"/>
              <a:t>.</a:t>
            </a:r>
          </a:p>
          <a:p>
            <a:r>
              <a:rPr lang="es-ES" dirty="0" err="1" smtClean="0"/>
              <a:t>Alternative</a:t>
            </a:r>
            <a:r>
              <a:rPr lang="es-ES" dirty="0" smtClean="0"/>
              <a:t> </a:t>
            </a:r>
            <a:r>
              <a:rPr lang="es-ES" dirty="0" err="1" smtClean="0"/>
              <a:t>money</a:t>
            </a:r>
            <a:r>
              <a:rPr lang="es-ES" dirty="0" smtClean="0"/>
              <a:t>: </a:t>
            </a:r>
            <a:r>
              <a:rPr lang="es-ES" dirty="0" err="1" smtClean="0"/>
              <a:t>even</a:t>
            </a:r>
            <a:r>
              <a:rPr lang="es-ES" dirty="0" smtClean="0"/>
              <a:t> </a:t>
            </a:r>
            <a:r>
              <a:rPr lang="es-ES" dirty="0" err="1" smtClean="0"/>
              <a:t>if</a:t>
            </a:r>
            <a:r>
              <a:rPr lang="es-ES" dirty="0" smtClean="0"/>
              <a:t> </a:t>
            </a:r>
            <a:r>
              <a:rPr lang="es-ES" dirty="0" err="1" smtClean="0"/>
              <a:t>goods</a:t>
            </a:r>
            <a:r>
              <a:rPr lang="es-ES" dirty="0" smtClean="0"/>
              <a:t> </a:t>
            </a:r>
            <a:r>
              <a:rPr lang="es-ES" dirty="0" err="1" smtClean="0"/>
              <a:t>reach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people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need</a:t>
            </a:r>
            <a:r>
              <a:rPr lang="es-ES" dirty="0" smtClean="0"/>
              <a:t> </a:t>
            </a:r>
            <a:r>
              <a:rPr lang="es-ES" dirty="0" err="1" smtClean="0"/>
              <a:t>them</a:t>
            </a:r>
            <a:r>
              <a:rPr lang="es-ES" dirty="0" smtClean="0"/>
              <a:t>, </a:t>
            </a:r>
            <a:r>
              <a:rPr lang="es-ES" dirty="0" err="1" smtClean="0"/>
              <a:t>the</a:t>
            </a:r>
            <a:r>
              <a:rPr lang="es-ES" dirty="0" smtClean="0"/>
              <a:t> final </a:t>
            </a:r>
            <a:r>
              <a:rPr lang="es-ES" dirty="0" err="1" smtClean="0"/>
              <a:t>distribution</a:t>
            </a:r>
            <a:r>
              <a:rPr lang="es-ES" dirty="0" smtClean="0"/>
              <a:t> of </a:t>
            </a:r>
            <a:r>
              <a:rPr lang="es-ES" dirty="0" err="1" smtClean="0"/>
              <a:t>money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uneven</a:t>
            </a:r>
            <a:r>
              <a:rPr lang="es-ES" dirty="0" smtClean="0"/>
              <a:t> (</a:t>
            </a:r>
            <a:r>
              <a:rPr lang="es-ES" dirty="0" err="1" smtClean="0"/>
              <a:t>because</a:t>
            </a:r>
            <a:r>
              <a:rPr lang="es-ES" dirty="0" smtClean="0"/>
              <a:t> </a:t>
            </a:r>
            <a:r>
              <a:rPr lang="es-ES" dirty="0" err="1" smtClean="0"/>
              <a:t>prices</a:t>
            </a:r>
            <a:r>
              <a:rPr lang="es-ES" dirty="0" smtClean="0"/>
              <a:t> are </a:t>
            </a:r>
            <a:r>
              <a:rPr lang="es-ES" dirty="0" err="1" smtClean="0"/>
              <a:t>arbitrary</a:t>
            </a:r>
            <a:r>
              <a:rPr lang="es-ES" dirty="0" smtClean="0"/>
              <a:t>)</a:t>
            </a:r>
          </a:p>
          <a:p>
            <a:r>
              <a:rPr lang="es-ES" dirty="0" smtClean="0"/>
              <a:t>Natural </a:t>
            </a:r>
            <a:r>
              <a:rPr lang="es-ES" dirty="0" err="1" smtClean="0"/>
              <a:t>economies</a:t>
            </a:r>
            <a:r>
              <a:rPr lang="es-ES" dirty="0" smtClean="0"/>
              <a:t> </a:t>
            </a:r>
            <a:r>
              <a:rPr lang="es-ES" dirty="0" err="1" smtClean="0"/>
              <a:t>bring</a:t>
            </a:r>
            <a:r>
              <a:rPr lang="es-ES" dirty="0" smtClean="0"/>
              <a:t> </a:t>
            </a:r>
            <a:r>
              <a:rPr lang="es-ES" dirty="0" err="1" smtClean="0"/>
              <a:t>resources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needs</a:t>
            </a:r>
            <a:r>
              <a:rPr lang="es-ES" dirty="0" smtClean="0"/>
              <a:t> </a:t>
            </a:r>
            <a:r>
              <a:rPr lang="es-ES" dirty="0" err="1" smtClean="0"/>
              <a:t>without</a:t>
            </a:r>
            <a:r>
              <a:rPr lang="es-ES" dirty="0" smtClean="0"/>
              <a:t> </a:t>
            </a:r>
            <a:r>
              <a:rPr lang="es-ES" dirty="0" err="1" smtClean="0"/>
              <a:t>direct</a:t>
            </a:r>
            <a:r>
              <a:rPr lang="es-ES" dirty="0" smtClean="0"/>
              <a:t> </a:t>
            </a:r>
            <a:r>
              <a:rPr lang="es-ES" dirty="0" err="1" smtClean="0"/>
              <a:t>exchange</a:t>
            </a:r>
            <a:r>
              <a:rPr lang="es-ES" dirty="0" smtClean="0"/>
              <a:t> (</a:t>
            </a:r>
            <a:r>
              <a:rPr lang="es-ES" dirty="0" err="1" smtClean="0"/>
              <a:t>sharing</a:t>
            </a:r>
            <a:r>
              <a:rPr lang="es-ES" dirty="0" smtClean="0"/>
              <a:t>).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s-ES" dirty="0" smtClean="0"/>
              <a:t>Use </a:t>
            </a:r>
            <a:r>
              <a:rPr lang="es-ES" dirty="0" err="1" smtClean="0"/>
              <a:t>value</a:t>
            </a:r>
            <a:r>
              <a:rPr lang="es-ES" dirty="0" smtClean="0"/>
              <a:t> vs </a:t>
            </a:r>
            <a:r>
              <a:rPr lang="es-ES" dirty="0" err="1" smtClean="0"/>
              <a:t>exchange</a:t>
            </a:r>
            <a:r>
              <a:rPr lang="es-ES" dirty="0" smtClean="0"/>
              <a:t> </a:t>
            </a:r>
            <a:r>
              <a:rPr lang="es-ES" dirty="0" err="1" smtClean="0"/>
              <a:t>value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In </a:t>
            </a:r>
            <a:r>
              <a:rPr lang="es-ES" dirty="0" err="1" smtClean="0"/>
              <a:t>an</a:t>
            </a:r>
            <a:r>
              <a:rPr lang="es-ES" dirty="0" smtClean="0"/>
              <a:t> </a:t>
            </a:r>
            <a:r>
              <a:rPr lang="es-ES" dirty="0" err="1" smtClean="0"/>
              <a:t>exchange</a:t>
            </a:r>
            <a:r>
              <a:rPr lang="es-ES" dirty="0" smtClean="0"/>
              <a:t>, </a:t>
            </a:r>
            <a:r>
              <a:rPr lang="es-ES" dirty="0" err="1" smtClean="0"/>
              <a:t>what</a:t>
            </a:r>
            <a:r>
              <a:rPr lang="es-ES" dirty="0" smtClean="0"/>
              <a:t> 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get</a:t>
            </a:r>
            <a:r>
              <a:rPr lang="es-ES" dirty="0" smtClean="0"/>
              <a:t> has use </a:t>
            </a:r>
            <a:r>
              <a:rPr lang="es-ES" dirty="0" err="1" smtClean="0"/>
              <a:t>value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you</a:t>
            </a:r>
            <a:r>
              <a:rPr lang="es-ES" dirty="0" smtClean="0"/>
              <a:t>.</a:t>
            </a:r>
          </a:p>
          <a:p>
            <a:r>
              <a:rPr lang="es-ES" dirty="0" smtClean="0"/>
              <a:t>And </a:t>
            </a:r>
            <a:r>
              <a:rPr lang="es-ES" dirty="0" err="1" smtClean="0"/>
              <a:t>what</a:t>
            </a:r>
            <a:r>
              <a:rPr lang="es-ES" dirty="0" smtClean="0"/>
              <a:t> 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give</a:t>
            </a:r>
            <a:r>
              <a:rPr lang="es-ES" dirty="0" smtClean="0"/>
              <a:t> has </a:t>
            </a:r>
            <a:r>
              <a:rPr lang="es-ES" dirty="0" err="1" smtClean="0"/>
              <a:t>exchange</a:t>
            </a:r>
            <a:r>
              <a:rPr lang="es-ES" dirty="0" smtClean="0"/>
              <a:t> </a:t>
            </a:r>
            <a:r>
              <a:rPr lang="es-ES" dirty="0" err="1" smtClean="0"/>
              <a:t>value</a:t>
            </a:r>
            <a:r>
              <a:rPr lang="es-ES" dirty="0" smtClean="0"/>
              <a:t>.</a:t>
            </a:r>
          </a:p>
          <a:p>
            <a:r>
              <a:rPr lang="es-ES" dirty="0" err="1" smtClean="0"/>
              <a:t>This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true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bartering</a:t>
            </a:r>
            <a:r>
              <a:rPr lang="es-ES" dirty="0" smtClean="0"/>
              <a:t>, </a:t>
            </a:r>
            <a:r>
              <a:rPr lang="es-ES" dirty="0" err="1" smtClean="0"/>
              <a:t>alternative</a:t>
            </a:r>
            <a:r>
              <a:rPr lang="es-ES" dirty="0" smtClean="0"/>
              <a:t> </a:t>
            </a:r>
            <a:r>
              <a:rPr lang="es-ES" dirty="0" err="1" smtClean="0"/>
              <a:t>money</a:t>
            </a:r>
            <a:r>
              <a:rPr lang="es-ES" dirty="0" smtClean="0"/>
              <a:t> and </a:t>
            </a:r>
            <a:r>
              <a:rPr lang="es-ES" dirty="0" err="1" smtClean="0"/>
              <a:t>official</a:t>
            </a:r>
            <a:r>
              <a:rPr lang="es-ES" dirty="0" smtClean="0"/>
              <a:t> </a:t>
            </a:r>
            <a:r>
              <a:rPr lang="es-ES" dirty="0" err="1" smtClean="0"/>
              <a:t>money</a:t>
            </a:r>
            <a:r>
              <a:rPr lang="es-ES" dirty="0" smtClean="0"/>
              <a:t>.</a:t>
            </a:r>
          </a:p>
          <a:p>
            <a:r>
              <a:rPr lang="es-ES" dirty="0" smtClean="0"/>
              <a:t>In natural </a:t>
            </a:r>
            <a:r>
              <a:rPr lang="es-ES" dirty="0" err="1" smtClean="0"/>
              <a:t>economies</a:t>
            </a:r>
            <a:r>
              <a:rPr lang="es-ES" dirty="0" smtClean="0"/>
              <a:t> (</a:t>
            </a:r>
            <a:r>
              <a:rPr lang="es-ES" dirty="0" err="1" smtClean="0"/>
              <a:t>gib</a:t>
            </a:r>
            <a:r>
              <a:rPr lang="es-ES" dirty="0" smtClean="0"/>
              <a:t> &amp; </a:t>
            </a:r>
            <a:r>
              <a:rPr lang="es-ES" dirty="0" err="1" smtClean="0"/>
              <a:t>nimm</a:t>
            </a:r>
            <a:r>
              <a:rPr lang="es-ES" dirty="0" smtClean="0"/>
              <a:t>) 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don’t</a:t>
            </a:r>
            <a:r>
              <a:rPr lang="es-ES" dirty="0" smtClean="0"/>
              <a:t> </a:t>
            </a:r>
            <a:r>
              <a:rPr lang="es-ES" dirty="0" err="1" smtClean="0"/>
              <a:t>give</a:t>
            </a:r>
            <a:r>
              <a:rPr lang="es-ES" dirty="0" smtClean="0"/>
              <a:t> </a:t>
            </a:r>
            <a:r>
              <a:rPr lang="es-ES" dirty="0" err="1" smtClean="0"/>
              <a:t>anything</a:t>
            </a:r>
            <a:r>
              <a:rPr lang="es-ES" dirty="0" smtClean="0"/>
              <a:t> in </a:t>
            </a:r>
            <a:r>
              <a:rPr lang="es-ES" dirty="0" err="1" smtClean="0"/>
              <a:t>exchange</a:t>
            </a:r>
            <a:r>
              <a:rPr lang="es-ES" dirty="0" smtClean="0"/>
              <a:t>!!! (</a:t>
            </a:r>
            <a:r>
              <a:rPr lang="es-ES" dirty="0" err="1" smtClean="0"/>
              <a:t>when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person</a:t>
            </a:r>
            <a:r>
              <a:rPr lang="es-ES" dirty="0" smtClean="0"/>
              <a:t> </a:t>
            </a:r>
            <a:r>
              <a:rPr lang="es-ES" dirty="0" err="1" smtClean="0"/>
              <a:t>who</a:t>
            </a:r>
            <a:r>
              <a:rPr lang="es-ES" dirty="0" smtClean="0"/>
              <a:t> has </a:t>
            </a:r>
            <a:r>
              <a:rPr lang="es-ES" dirty="0" err="1" smtClean="0"/>
              <a:t>given</a:t>
            </a:r>
            <a:r>
              <a:rPr lang="es-ES" dirty="0" smtClean="0"/>
              <a:t> </a:t>
            </a:r>
            <a:r>
              <a:rPr lang="es-ES" dirty="0" err="1" smtClean="0"/>
              <a:t>st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needs</a:t>
            </a:r>
            <a:r>
              <a:rPr lang="es-ES" dirty="0" smtClean="0"/>
              <a:t> </a:t>
            </a:r>
            <a:r>
              <a:rPr lang="es-ES" dirty="0" err="1" smtClean="0"/>
              <a:t>st</a:t>
            </a:r>
            <a:r>
              <a:rPr lang="es-ES" dirty="0" smtClean="0"/>
              <a:t>, </a:t>
            </a:r>
            <a:r>
              <a:rPr lang="es-ES" dirty="0" err="1" smtClean="0"/>
              <a:t>she’ll</a:t>
            </a:r>
            <a:r>
              <a:rPr lang="es-ES" dirty="0" smtClean="0"/>
              <a:t> </a:t>
            </a:r>
            <a:r>
              <a:rPr lang="es-ES" dirty="0" err="1" smtClean="0"/>
              <a:t>ask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group</a:t>
            </a:r>
            <a:r>
              <a:rPr lang="es-ES" dirty="0" smtClean="0"/>
              <a:t>).</a:t>
            </a: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es-ES" dirty="0" err="1" smtClean="0"/>
              <a:t>Get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your</a:t>
            </a:r>
            <a:r>
              <a:rPr lang="es-ES" dirty="0" smtClean="0"/>
              <a:t> </a:t>
            </a:r>
            <a:r>
              <a:rPr lang="es-ES" dirty="0" err="1" smtClean="0"/>
              <a:t>needs</a:t>
            </a:r>
            <a:r>
              <a:rPr lang="es-ES" dirty="0" smtClean="0"/>
              <a:t>, </a:t>
            </a:r>
            <a:r>
              <a:rPr lang="es-ES" dirty="0" err="1" smtClean="0"/>
              <a:t>give</a:t>
            </a:r>
            <a:r>
              <a:rPr lang="es-ES" dirty="0" smtClean="0"/>
              <a:t> </a:t>
            </a:r>
            <a:r>
              <a:rPr lang="es-ES" dirty="0" err="1" smtClean="0"/>
              <a:t>from</a:t>
            </a:r>
            <a:r>
              <a:rPr lang="es-ES" dirty="0" smtClean="0"/>
              <a:t> </a:t>
            </a:r>
            <a:r>
              <a:rPr lang="es-ES" dirty="0" err="1" smtClean="0"/>
              <a:t>your</a:t>
            </a:r>
            <a:r>
              <a:rPr lang="es-ES" dirty="0" smtClean="0"/>
              <a:t> </a:t>
            </a:r>
            <a:r>
              <a:rPr lang="es-ES" dirty="0" err="1" smtClean="0"/>
              <a:t>capabilities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i="1" dirty="0" err="1" smtClean="0"/>
              <a:t>Asking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trigger</a:t>
            </a:r>
            <a:r>
              <a:rPr lang="es-ES" dirty="0" smtClean="0"/>
              <a:t> of natural </a:t>
            </a:r>
            <a:r>
              <a:rPr lang="es-ES" dirty="0" err="1" smtClean="0"/>
              <a:t>economies</a:t>
            </a:r>
            <a:r>
              <a:rPr lang="es-ES" dirty="0" smtClean="0"/>
              <a:t>.</a:t>
            </a:r>
          </a:p>
          <a:p>
            <a:r>
              <a:rPr lang="es-ES" dirty="0" err="1" smtClean="0"/>
              <a:t>Asking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endogenous</a:t>
            </a:r>
            <a:r>
              <a:rPr lang="es-ES" dirty="0" smtClean="0"/>
              <a:t>, </a:t>
            </a:r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gets</a:t>
            </a:r>
            <a:r>
              <a:rPr lang="es-ES" dirty="0" smtClean="0"/>
              <a:t> 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close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your</a:t>
            </a:r>
            <a:r>
              <a:rPr lang="es-ES" dirty="0" smtClean="0"/>
              <a:t> true </a:t>
            </a:r>
            <a:r>
              <a:rPr lang="es-ES" dirty="0" err="1" smtClean="0"/>
              <a:t>needs</a:t>
            </a:r>
            <a:r>
              <a:rPr lang="es-ES" dirty="0" smtClean="0"/>
              <a:t>.</a:t>
            </a:r>
          </a:p>
          <a:p>
            <a:r>
              <a:rPr lang="es-ES" i="1" dirty="0" err="1" smtClean="0"/>
              <a:t>Choosing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exogenous</a:t>
            </a:r>
            <a:r>
              <a:rPr lang="es-ES" dirty="0" smtClean="0"/>
              <a:t> (</a:t>
            </a:r>
            <a:r>
              <a:rPr lang="es-ES" dirty="0" err="1" smtClean="0"/>
              <a:t>c</a:t>
            </a:r>
            <a:r>
              <a:rPr lang="es-ES" dirty="0" err="1" smtClean="0"/>
              <a:t>onsumerism</a:t>
            </a:r>
            <a:r>
              <a:rPr lang="es-ES" dirty="0" smtClean="0"/>
              <a:t> </a:t>
            </a:r>
            <a:r>
              <a:rPr lang="es-ES" dirty="0" err="1" smtClean="0"/>
              <a:t>replaces</a:t>
            </a:r>
            <a:r>
              <a:rPr lang="es-ES" dirty="0" smtClean="0"/>
              <a:t> </a:t>
            </a:r>
            <a:r>
              <a:rPr lang="es-ES" dirty="0" err="1" smtClean="0"/>
              <a:t>freedom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choice</a:t>
            </a:r>
            <a:r>
              <a:rPr lang="es-ES" dirty="0" smtClean="0"/>
              <a:t>)</a:t>
            </a:r>
            <a:endParaRPr lang="es-ES" dirty="0" smtClean="0"/>
          </a:p>
          <a:p>
            <a:r>
              <a:rPr lang="es-ES" dirty="0" err="1" smtClean="0"/>
              <a:t>By</a:t>
            </a:r>
            <a:r>
              <a:rPr lang="es-ES" dirty="0" smtClean="0"/>
              <a:t> </a:t>
            </a:r>
            <a:r>
              <a:rPr lang="es-ES" dirty="0" err="1" smtClean="0"/>
              <a:t>asking</a:t>
            </a:r>
            <a:r>
              <a:rPr lang="es-ES" dirty="0" smtClean="0"/>
              <a:t>, </a:t>
            </a:r>
            <a:r>
              <a:rPr lang="es-ES" dirty="0" err="1" smtClean="0"/>
              <a:t>everyone</a:t>
            </a:r>
            <a:r>
              <a:rPr lang="es-ES" dirty="0" smtClean="0"/>
              <a:t> </a:t>
            </a:r>
            <a:r>
              <a:rPr lang="es-ES" dirty="0" err="1" smtClean="0"/>
              <a:t>gets</a:t>
            </a:r>
            <a:r>
              <a:rPr lang="es-ES" dirty="0" smtClean="0"/>
              <a:t> </a:t>
            </a:r>
            <a:r>
              <a:rPr lang="es-ES" dirty="0" err="1" smtClean="0"/>
              <a:t>what</a:t>
            </a:r>
            <a:r>
              <a:rPr lang="es-ES" dirty="0" smtClean="0"/>
              <a:t> </a:t>
            </a:r>
            <a:r>
              <a:rPr lang="es-ES" dirty="0" err="1" smtClean="0"/>
              <a:t>they</a:t>
            </a:r>
            <a:r>
              <a:rPr lang="es-ES" dirty="0" smtClean="0"/>
              <a:t> </a:t>
            </a:r>
            <a:r>
              <a:rPr lang="es-ES" dirty="0" err="1" smtClean="0"/>
              <a:t>need</a:t>
            </a:r>
            <a:endParaRPr lang="es-ES" dirty="0" smtClean="0"/>
          </a:p>
          <a:p>
            <a:r>
              <a:rPr lang="es-ES" dirty="0" err="1" smtClean="0"/>
              <a:t>By</a:t>
            </a:r>
            <a:r>
              <a:rPr lang="es-ES" dirty="0" smtClean="0"/>
              <a:t> </a:t>
            </a:r>
            <a:r>
              <a:rPr lang="es-ES" dirty="0" err="1" smtClean="0"/>
              <a:t>giving</a:t>
            </a:r>
            <a:r>
              <a:rPr lang="es-ES" dirty="0" smtClean="0"/>
              <a:t>, </a:t>
            </a:r>
            <a:r>
              <a:rPr lang="es-ES" dirty="0" err="1" smtClean="0"/>
              <a:t>everyone</a:t>
            </a:r>
            <a:r>
              <a:rPr lang="es-ES" dirty="0" smtClean="0"/>
              <a:t> </a:t>
            </a:r>
            <a:r>
              <a:rPr lang="es-ES" dirty="0" err="1" smtClean="0"/>
              <a:t>contributes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what</a:t>
            </a:r>
            <a:r>
              <a:rPr lang="es-ES" dirty="0" smtClean="0"/>
              <a:t> </a:t>
            </a:r>
            <a:r>
              <a:rPr lang="es-ES" dirty="0" err="1" smtClean="0"/>
              <a:t>they</a:t>
            </a:r>
            <a:r>
              <a:rPr lang="es-ES" dirty="0" smtClean="0"/>
              <a:t> can.</a:t>
            </a: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pPr marL="742950" indent="-742950"/>
            <a:r>
              <a:rPr lang="es-ES" dirty="0" smtClean="0"/>
              <a:t>Social/moral </a:t>
            </a:r>
            <a:r>
              <a:rPr lang="es-ES" dirty="0" err="1" smtClean="0"/>
              <a:t>prejudices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exchange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lack</a:t>
            </a:r>
            <a:r>
              <a:rPr lang="es-ES" dirty="0" smtClean="0"/>
              <a:t> of </a:t>
            </a:r>
            <a:r>
              <a:rPr lang="es-ES" dirty="0" err="1" smtClean="0"/>
              <a:t>realization</a:t>
            </a:r>
            <a:r>
              <a:rPr lang="es-ES" dirty="0" smtClean="0"/>
              <a:t> of </a:t>
            </a:r>
            <a:r>
              <a:rPr lang="es-ES" dirty="0" err="1" smtClean="0"/>
              <a:t>ask</a:t>
            </a:r>
            <a:r>
              <a:rPr lang="es-ES" dirty="0" smtClean="0"/>
              <a:t> &amp; </a:t>
            </a:r>
            <a:r>
              <a:rPr lang="es-ES" dirty="0" err="1" smtClean="0"/>
              <a:t>give</a:t>
            </a:r>
            <a:r>
              <a:rPr lang="es-ES" dirty="0" smtClean="0"/>
              <a:t> </a:t>
            </a:r>
            <a:r>
              <a:rPr lang="es-ES" dirty="0" err="1" smtClean="0"/>
              <a:t>relationships</a:t>
            </a:r>
            <a:r>
              <a:rPr lang="es-ES" dirty="0" smtClean="0"/>
              <a:t> in </a:t>
            </a:r>
            <a:r>
              <a:rPr lang="es-ES" dirty="0" err="1" smtClean="0"/>
              <a:t>every-day</a:t>
            </a:r>
            <a:r>
              <a:rPr lang="es-ES" dirty="0" smtClean="0"/>
              <a:t> </a:t>
            </a:r>
            <a:r>
              <a:rPr lang="es-ES" dirty="0" err="1" smtClean="0"/>
              <a:t>life</a:t>
            </a:r>
            <a:r>
              <a:rPr lang="es-E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missconception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bartering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alternative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money</a:t>
            </a:r>
            <a:endParaRPr lang="es-ES" dirty="0" smtClean="0"/>
          </a:p>
          <a:p>
            <a:pPr marL="514350" indent="-514350">
              <a:buFont typeface="+mj-lt"/>
              <a:buAutoNum type="arabicPeriod"/>
            </a:pPr>
            <a:r>
              <a:rPr lang="es-ES" dirty="0" err="1" smtClean="0"/>
              <a:t>The</a:t>
            </a:r>
            <a:r>
              <a:rPr lang="es-ES" dirty="0" smtClean="0"/>
              <a:t> urge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pay</a:t>
            </a:r>
            <a:r>
              <a:rPr lang="es-ES" dirty="0" smtClean="0"/>
              <a:t> </a:t>
            </a:r>
            <a:r>
              <a:rPr lang="es-ES" dirty="0" err="1" smtClean="0"/>
              <a:t>something</a:t>
            </a:r>
            <a:r>
              <a:rPr lang="es-ES" dirty="0" smtClean="0"/>
              <a:t> back in </a:t>
            </a:r>
            <a:r>
              <a:rPr lang="es-ES" dirty="0" err="1" smtClean="0"/>
              <a:t>exchange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what</a:t>
            </a:r>
            <a:r>
              <a:rPr lang="es-ES" dirty="0" smtClean="0"/>
              <a:t> </a:t>
            </a:r>
            <a:r>
              <a:rPr lang="es-ES" dirty="0" err="1" smtClean="0"/>
              <a:t>we</a:t>
            </a:r>
            <a:r>
              <a:rPr lang="es-ES" dirty="0" smtClean="0"/>
              <a:t> are </a:t>
            </a:r>
            <a:r>
              <a:rPr lang="es-ES" dirty="0" err="1" smtClean="0"/>
              <a:t>given</a:t>
            </a:r>
            <a:r>
              <a:rPr lang="es-ES" dirty="0" smtClean="0"/>
              <a:t> (</a:t>
            </a:r>
            <a:r>
              <a:rPr lang="es-ES" dirty="0" err="1" smtClean="0"/>
              <a:t>otherwise</a:t>
            </a:r>
            <a:r>
              <a:rPr lang="es-ES" dirty="0" smtClean="0"/>
              <a:t>, </a:t>
            </a:r>
            <a:r>
              <a:rPr lang="es-ES" dirty="0" err="1" smtClean="0"/>
              <a:t>we</a:t>
            </a:r>
            <a:r>
              <a:rPr lang="es-ES" dirty="0" smtClean="0"/>
              <a:t> </a:t>
            </a:r>
            <a:r>
              <a:rPr lang="es-ES" dirty="0" err="1" smtClean="0"/>
              <a:t>feel</a:t>
            </a:r>
            <a:r>
              <a:rPr lang="es-ES" dirty="0" smtClean="0"/>
              <a:t> in </a:t>
            </a:r>
            <a:r>
              <a:rPr lang="es-ES" dirty="0" err="1" smtClean="0"/>
              <a:t>debt</a:t>
            </a:r>
            <a:r>
              <a:rPr lang="es-ES" dirty="0" smtClean="0"/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need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keep</a:t>
            </a:r>
            <a:r>
              <a:rPr lang="es-ES" dirty="0" smtClean="0"/>
              <a:t> </a:t>
            </a:r>
            <a:r>
              <a:rPr lang="es-ES" dirty="0" err="1" smtClean="0"/>
              <a:t>some</a:t>
            </a:r>
            <a:r>
              <a:rPr lang="es-ES" dirty="0" smtClean="0"/>
              <a:t> </a:t>
            </a:r>
            <a:r>
              <a:rPr lang="es-ES" dirty="0" err="1" smtClean="0"/>
              <a:t>exchange</a:t>
            </a:r>
            <a:r>
              <a:rPr lang="es-ES" dirty="0" smtClean="0"/>
              <a:t> </a:t>
            </a:r>
            <a:r>
              <a:rPr lang="es-ES" dirty="0" err="1" smtClean="0"/>
              <a:t>value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future</a:t>
            </a:r>
            <a:r>
              <a:rPr lang="es-ES" dirty="0" smtClean="0"/>
              <a:t> </a:t>
            </a:r>
            <a:r>
              <a:rPr lang="es-ES" dirty="0" err="1" smtClean="0"/>
              <a:t>adquisition</a:t>
            </a:r>
            <a:r>
              <a:rPr lang="es-ES" dirty="0" smtClean="0"/>
              <a:t> of use </a:t>
            </a:r>
            <a:r>
              <a:rPr lang="es-ES" dirty="0" err="1" smtClean="0"/>
              <a:t>value</a:t>
            </a:r>
            <a:r>
              <a:rPr lang="es-E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prejudice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exchanged</a:t>
            </a:r>
            <a:r>
              <a:rPr lang="es-ES" dirty="0" smtClean="0"/>
              <a:t> </a:t>
            </a:r>
            <a:r>
              <a:rPr lang="es-ES" dirty="0" err="1" smtClean="0"/>
              <a:t>goods</a:t>
            </a:r>
            <a:r>
              <a:rPr lang="es-ES" dirty="0" smtClean="0"/>
              <a:t> </a:t>
            </a:r>
            <a:r>
              <a:rPr lang="es-ES" dirty="0" err="1" smtClean="0"/>
              <a:t>should</a:t>
            </a:r>
            <a:r>
              <a:rPr lang="es-ES" dirty="0" smtClean="0"/>
              <a:t> </a:t>
            </a:r>
            <a:r>
              <a:rPr lang="es-ES" dirty="0" err="1" smtClean="0"/>
              <a:t>have</a:t>
            </a:r>
            <a:r>
              <a:rPr lang="es-ES" dirty="0" smtClean="0"/>
              <a:t> a similar </a:t>
            </a:r>
            <a:r>
              <a:rPr lang="es-ES" dirty="0" err="1" smtClean="0"/>
              <a:t>value</a:t>
            </a:r>
            <a:r>
              <a:rPr lang="es-ES" dirty="0" smtClean="0"/>
              <a:t> (</a:t>
            </a:r>
            <a:r>
              <a:rPr lang="es-ES" dirty="0" err="1" smtClean="0"/>
              <a:t>value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therefore</a:t>
            </a:r>
            <a:r>
              <a:rPr lang="es-ES" dirty="0" smtClean="0"/>
              <a:t> </a:t>
            </a:r>
            <a:r>
              <a:rPr lang="es-ES" dirty="0" err="1" smtClean="0"/>
              <a:t>measured</a:t>
            </a:r>
            <a:r>
              <a:rPr lang="es-ES" dirty="0" smtClean="0"/>
              <a:t>, and </a:t>
            </a:r>
            <a:r>
              <a:rPr lang="es-ES" dirty="0" err="1" smtClean="0"/>
              <a:t>abused</a:t>
            </a:r>
            <a:r>
              <a:rPr lang="es-E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err="1" smtClean="0"/>
              <a:t>The</a:t>
            </a:r>
            <a:r>
              <a:rPr lang="es-ES" dirty="0" smtClean="0"/>
              <a:t> free-</a:t>
            </a:r>
            <a:r>
              <a:rPr lang="es-ES" dirty="0" err="1" smtClean="0"/>
              <a:t>rider</a:t>
            </a:r>
            <a:r>
              <a:rPr lang="es-ES" dirty="0" smtClean="0"/>
              <a:t> </a:t>
            </a:r>
            <a:r>
              <a:rPr lang="es-ES" dirty="0" err="1" smtClean="0"/>
              <a:t>panic</a:t>
            </a:r>
            <a:r>
              <a:rPr lang="es-ES" dirty="0" smtClean="0"/>
              <a:t>: </a:t>
            </a:r>
            <a:r>
              <a:rPr lang="es-ES" dirty="0" err="1" smtClean="0"/>
              <a:t>every</a:t>
            </a:r>
            <a:r>
              <a:rPr lang="es-ES" dirty="0" smtClean="0"/>
              <a:t> </a:t>
            </a:r>
            <a:r>
              <a:rPr lang="es-ES" dirty="0" err="1" smtClean="0"/>
              <a:t>one</a:t>
            </a:r>
            <a:r>
              <a:rPr lang="es-ES" dirty="0" smtClean="0"/>
              <a:t> </a:t>
            </a:r>
            <a:r>
              <a:rPr lang="es-ES" dirty="0" err="1" smtClean="0"/>
              <a:t>should</a:t>
            </a:r>
            <a:r>
              <a:rPr lang="es-ES" dirty="0" smtClean="0"/>
              <a:t> </a:t>
            </a:r>
            <a:r>
              <a:rPr lang="es-ES" dirty="0" err="1" smtClean="0"/>
              <a:t>get</a:t>
            </a:r>
            <a:r>
              <a:rPr lang="es-ES" dirty="0" smtClean="0"/>
              <a:t> and </a:t>
            </a:r>
            <a:r>
              <a:rPr lang="es-ES" dirty="0" err="1" smtClean="0"/>
              <a:t>contribute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same</a:t>
            </a:r>
            <a:r>
              <a:rPr lang="es-E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confidence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exchange</a:t>
            </a:r>
            <a:r>
              <a:rPr lang="es-ES" dirty="0" smtClean="0"/>
              <a:t> </a:t>
            </a:r>
            <a:r>
              <a:rPr lang="es-ES" dirty="0" err="1" smtClean="0"/>
              <a:t>based</a:t>
            </a:r>
            <a:r>
              <a:rPr lang="es-ES" dirty="0" smtClean="0"/>
              <a:t> </a:t>
            </a:r>
            <a:r>
              <a:rPr lang="es-ES" dirty="0" err="1" smtClean="0"/>
              <a:t>relationships</a:t>
            </a:r>
            <a:r>
              <a:rPr lang="es-ES" dirty="0" smtClean="0"/>
              <a:t> </a:t>
            </a:r>
            <a:r>
              <a:rPr lang="es-ES" dirty="0" err="1" smtClean="0"/>
              <a:t>like</a:t>
            </a:r>
            <a:r>
              <a:rPr lang="es-ES" dirty="0" smtClean="0"/>
              <a:t> </a:t>
            </a:r>
            <a:r>
              <a:rPr lang="es-ES" dirty="0" err="1" smtClean="0"/>
              <a:t>alternative</a:t>
            </a:r>
            <a:r>
              <a:rPr lang="es-ES" dirty="0" smtClean="0"/>
              <a:t> </a:t>
            </a:r>
            <a:r>
              <a:rPr lang="es-ES" dirty="0" err="1" smtClean="0"/>
              <a:t>money</a:t>
            </a:r>
            <a:r>
              <a:rPr lang="es-ES" dirty="0" smtClean="0"/>
              <a:t> </a:t>
            </a:r>
            <a:r>
              <a:rPr lang="es-ES" dirty="0" err="1" smtClean="0"/>
              <a:t>will</a:t>
            </a:r>
            <a:r>
              <a:rPr lang="es-ES" dirty="0" smtClean="0"/>
              <a:t> “</a:t>
            </a:r>
            <a:r>
              <a:rPr lang="es-ES" dirty="0" err="1" smtClean="0"/>
              <a:t>build</a:t>
            </a:r>
            <a:r>
              <a:rPr lang="es-ES" dirty="0" smtClean="0"/>
              <a:t> trust” </a:t>
            </a:r>
            <a:r>
              <a:rPr lang="es-ES" dirty="0" err="1" smtClean="0"/>
              <a:t>towards</a:t>
            </a:r>
            <a:r>
              <a:rPr lang="es-ES" dirty="0" smtClean="0"/>
              <a:t> </a:t>
            </a:r>
            <a:r>
              <a:rPr lang="es-ES" dirty="0" err="1" smtClean="0"/>
              <a:t>donation</a:t>
            </a:r>
            <a:r>
              <a:rPr lang="es-E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es-ES" dirty="0" smtClean="0"/>
          </a:p>
          <a:p>
            <a:pPr marL="514350" indent="-514350">
              <a:buFont typeface="+mj-lt"/>
              <a:buAutoNum type="arabicPeriod"/>
            </a:pPr>
            <a:endParaRPr lang="es-ES" dirty="0" smtClean="0"/>
          </a:p>
          <a:p>
            <a:pPr marL="514350" indent="-514350">
              <a:buFont typeface="+mj-lt"/>
              <a:buAutoNum type="arabicPeriod"/>
            </a:pP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es-ES" dirty="0" smtClean="0"/>
              <a:t>Natural </a:t>
            </a:r>
            <a:r>
              <a:rPr lang="es-ES" dirty="0" err="1" smtClean="0"/>
              <a:t>economies</a:t>
            </a:r>
            <a:r>
              <a:rPr lang="es-ES" dirty="0" smtClean="0"/>
              <a:t> vs </a:t>
            </a:r>
            <a:r>
              <a:rPr lang="es-ES" dirty="0" err="1" smtClean="0"/>
              <a:t>Alternative</a:t>
            </a:r>
            <a:r>
              <a:rPr lang="es-ES" dirty="0" smtClean="0"/>
              <a:t> </a:t>
            </a:r>
            <a:r>
              <a:rPr lang="es-ES" dirty="0" err="1" smtClean="0"/>
              <a:t>currencies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err="1" smtClean="0"/>
              <a:t>Any</a:t>
            </a:r>
            <a:r>
              <a:rPr lang="es-ES" dirty="0" smtClean="0"/>
              <a:t> </a:t>
            </a:r>
            <a:r>
              <a:rPr lang="es-ES" dirty="0" err="1" smtClean="0"/>
              <a:t>currency</a:t>
            </a:r>
            <a:r>
              <a:rPr lang="es-ES" dirty="0" smtClean="0"/>
              <a:t> </a:t>
            </a:r>
            <a:r>
              <a:rPr lang="es-ES" dirty="0" err="1" smtClean="0"/>
              <a:t>requires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quantification</a:t>
            </a:r>
            <a:r>
              <a:rPr lang="es-ES" dirty="0" smtClean="0"/>
              <a:t> of </a:t>
            </a:r>
            <a:r>
              <a:rPr lang="es-ES" dirty="0" err="1" smtClean="0"/>
              <a:t>value</a:t>
            </a:r>
            <a:r>
              <a:rPr lang="es-ES" dirty="0" smtClean="0"/>
              <a:t>.</a:t>
            </a:r>
          </a:p>
          <a:p>
            <a:r>
              <a:rPr lang="es-ES" dirty="0" err="1" smtClean="0"/>
              <a:t>Many</a:t>
            </a:r>
            <a:r>
              <a:rPr lang="es-ES" dirty="0" smtClean="0"/>
              <a:t> </a:t>
            </a:r>
            <a:r>
              <a:rPr lang="es-ES" dirty="0" err="1" smtClean="0"/>
              <a:t>alternative</a:t>
            </a:r>
            <a:r>
              <a:rPr lang="es-ES" dirty="0" smtClean="0"/>
              <a:t> </a:t>
            </a:r>
            <a:r>
              <a:rPr lang="es-ES" dirty="0" err="1" smtClean="0"/>
              <a:t>currency</a:t>
            </a:r>
            <a:r>
              <a:rPr lang="es-ES" dirty="0" smtClean="0"/>
              <a:t> </a:t>
            </a:r>
            <a:r>
              <a:rPr lang="es-ES" dirty="0" err="1" smtClean="0"/>
              <a:t>systems</a:t>
            </a:r>
            <a:r>
              <a:rPr lang="es-ES" dirty="0" smtClean="0"/>
              <a:t> use </a:t>
            </a:r>
            <a:r>
              <a:rPr lang="es-ES" dirty="0" err="1" smtClean="0"/>
              <a:t>official</a:t>
            </a:r>
            <a:r>
              <a:rPr lang="es-ES" dirty="0" smtClean="0"/>
              <a:t> </a:t>
            </a:r>
            <a:r>
              <a:rPr lang="es-ES" dirty="0" err="1" smtClean="0"/>
              <a:t>prices</a:t>
            </a:r>
            <a:r>
              <a:rPr lang="es-ES" dirty="0" smtClean="0"/>
              <a:t>. </a:t>
            </a:r>
            <a:r>
              <a:rPr lang="es-ES" dirty="0" err="1" smtClean="0"/>
              <a:t>They</a:t>
            </a:r>
            <a:r>
              <a:rPr lang="es-ES" dirty="0" smtClean="0"/>
              <a:t> </a:t>
            </a:r>
            <a:r>
              <a:rPr lang="es-ES" dirty="0" err="1" smtClean="0"/>
              <a:t>don’t</a:t>
            </a:r>
            <a:r>
              <a:rPr lang="es-ES" dirty="0" smtClean="0"/>
              <a:t> </a:t>
            </a:r>
            <a:r>
              <a:rPr lang="es-ES" dirty="0" err="1" smtClean="0"/>
              <a:t>correct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relative</a:t>
            </a:r>
            <a:r>
              <a:rPr lang="es-ES" dirty="0" smtClean="0"/>
              <a:t> </a:t>
            </a:r>
            <a:r>
              <a:rPr lang="es-ES" dirty="0" err="1" smtClean="0"/>
              <a:t>value</a:t>
            </a:r>
            <a:r>
              <a:rPr lang="es-ES" dirty="0" smtClean="0"/>
              <a:t> of </a:t>
            </a:r>
            <a:r>
              <a:rPr lang="es-ES" dirty="0" err="1" smtClean="0"/>
              <a:t>goods</a:t>
            </a:r>
            <a:r>
              <a:rPr lang="es-ES" dirty="0" smtClean="0"/>
              <a:t>.</a:t>
            </a:r>
          </a:p>
          <a:p>
            <a:r>
              <a:rPr lang="es-ES" dirty="0" err="1" smtClean="0"/>
              <a:t>By</a:t>
            </a:r>
            <a:r>
              <a:rPr lang="es-ES" dirty="0" smtClean="0"/>
              <a:t> </a:t>
            </a:r>
            <a:r>
              <a:rPr lang="es-ES" dirty="0" err="1" smtClean="0"/>
              <a:t>exchanging</a:t>
            </a:r>
            <a:r>
              <a:rPr lang="es-ES" dirty="0" smtClean="0"/>
              <a:t> </a:t>
            </a:r>
            <a:r>
              <a:rPr lang="es-ES" dirty="0" err="1" smtClean="0"/>
              <a:t>currency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goods</a:t>
            </a:r>
            <a:r>
              <a:rPr lang="es-ES" dirty="0" smtClean="0"/>
              <a:t> (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keeping</a:t>
            </a:r>
            <a:r>
              <a:rPr lang="es-ES" dirty="0" smtClean="0"/>
              <a:t> </a:t>
            </a:r>
            <a:r>
              <a:rPr lang="es-ES" dirty="0" err="1" smtClean="0"/>
              <a:t>accounts</a:t>
            </a:r>
            <a:r>
              <a:rPr lang="es-ES" dirty="0" smtClean="0"/>
              <a:t>) </a:t>
            </a:r>
            <a:r>
              <a:rPr lang="es-ES" dirty="0" err="1" smtClean="0"/>
              <a:t>they</a:t>
            </a:r>
            <a:r>
              <a:rPr lang="es-ES" dirty="0" smtClean="0"/>
              <a:t> </a:t>
            </a:r>
            <a:r>
              <a:rPr lang="es-ES" dirty="0" err="1" smtClean="0"/>
              <a:t>reinforce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“</a:t>
            </a:r>
            <a:r>
              <a:rPr lang="es-ES" dirty="0" err="1" smtClean="0"/>
              <a:t>need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give</a:t>
            </a:r>
            <a:r>
              <a:rPr lang="es-ES" dirty="0" smtClean="0"/>
              <a:t> </a:t>
            </a:r>
            <a:r>
              <a:rPr lang="es-ES" dirty="0" err="1" smtClean="0"/>
              <a:t>something</a:t>
            </a:r>
            <a:r>
              <a:rPr lang="es-ES" dirty="0" smtClean="0"/>
              <a:t> in </a:t>
            </a:r>
            <a:r>
              <a:rPr lang="es-ES" dirty="0" err="1" smtClean="0"/>
              <a:t>exchange</a:t>
            </a:r>
            <a:r>
              <a:rPr lang="es-ES" dirty="0" smtClean="0"/>
              <a:t>” (</a:t>
            </a:r>
            <a:r>
              <a:rPr lang="es-ES" dirty="0" err="1" smtClean="0"/>
              <a:t>opposite</a:t>
            </a:r>
            <a:r>
              <a:rPr lang="es-ES" dirty="0" smtClean="0"/>
              <a:t> </a:t>
            </a:r>
            <a:r>
              <a:rPr lang="es-ES" dirty="0" err="1" smtClean="0"/>
              <a:t>direction</a:t>
            </a:r>
            <a:r>
              <a:rPr lang="es-ES" dirty="0" smtClean="0"/>
              <a:t> </a:t>
            </a:r>
            <a:r>
              <a:rPr lang="es-ES" dirty="0" err="1" smtClean="0"/>
              <a:t>from</a:t>
            </a:r>
            <a:r>
              <a:rPr lang="es-ES" dirty="0" smtClean="0"/>
              <a:t> </a:t>
            </a:r>
            <a:r>
              <a:rPr lang="es-ES" dirty="0" err="1" smtClean="0"/>
              <a:t>donation</a:t>
            </a:r>
            <a:r>
              <a:rPr lang="es-ES" dirty="0" smtClean="0"/>
              <a:t>).</a:t>
            </a:r>
          </a:p>
          <a:p>
            <a:r>
              <a:rPr lang="es-ES" dirty="0" smtClean="0"/>
              <a:t>Free-</a:t>
            </a:r>
            <a:r>
              <a:rPr lang="es-ES" dirty="0" err="1" smtClean="0"/>
              <a:t>riders</a:t>
            </a:r>
            <a:r>
              <a:rPr lang="es-ES" dirty="0" smtClean="0"/>
              <a:t> </a:t>
            </a:r>
            <a:r>
              <a:rPr lang="es-ES" dirty="0" err="1" smtClean="0"/>
              <a:t>become</a:t>
            </a:r>
            <a:r>
              <a:rPr lang="es-ES" dirty="0" smtClean="0"/>
              <a:t> </a:t>
            </a:r>
            <a:r>
              <a:rPr lang="es-ES" dirty="0" err="1" smtClean="0"/>
              <a:t>marginalized</a:t>
            </a:r>
            <a:r>
              <a:rPr lang="es-ES" dirty="0" smtClean="0"/>
              <a:t>, </a:t>
            </a:r>
            <a:r>
              <a:rPr lang="es-ES" dirty="0" err="1" smtClean="0"/>
              <a:t>even</a:t>
            </a:r>
            <a:r>
              <a:rPr lang="es-ES" dirty="0" smtClean="0"/>
              <a:t> </a:t>
            </a:r>
            <a:r>
              <a:rPr lang="es-ES" dirty="0" err="1" smtClean="0"/>
              <a:t>though</a:t>
            </a:r>
            <a:r>
              <a:rPr lang="es-ES" dirty="0" smtClean="0"/>
              <a:t> </a:t>
            </a:r>
            <a:r>
              <a:rPr lang="es-ES" dirty="0" err="1" smtClean="0"/>
              <a:t>they</a:t>
            </a:r>
            <a:r>
              <a:rPr lang="es-ES" dirty="0" smtClean="0"/>
              <a:t> </a:t>
            </a:r>
            <a:r>
              <a:rPr lang="es-ES" dirty="0" err="1" smtClean="0"/>
              <a:t>might</a:t>
            </a:r>
            <a:r>
              <a:rPr lang="es-ES" dirty="0" smtClean="0"/>
              <a:t>  </a:t>
            </a:r>
            <a:r>
              <a:rPr lang="es-ES" dirty="0" err="1" smtClean="0"/>
              <a:t>just</a:t>
            </a:r>
            <a:r>
              <a:rPr lang="es-ES" dirty="0" smtClean="0"/>
              <a:t> </a:t>
            </a:r>
            <a:r>
              <a:rPr lang="es-ES" dirty="0" err="1" smtClean="0"/>
              <a:t>be</a:t>
            </a:r>
            <a:r>
              <a:rPr lang="es-ES" dirty="0" smtClean="0"/>
              <a:t> “</a:t>
            </a:r>
            <a:r>
              <a:rPr lang="es-ES" dirty="0" err="1" smtClean="0"/>
              <a:t>unemployed</a:t>
            </a:r>
            <a:r>
              <a:rPr lang="es-ES" dirty="0" smtClean="0"/>
              <a:t>”</a:t>
            </a:r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s-ES" dirty="0" err="1" smtClean="0"/>
              <a:t>Conclusions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goal of economic activity is to find resources to realize true necessities </a:t>
            </a:r>
          </a:p>
          <a:p>
            <a:r>
              <a:rPr lang="en-US" dirty="0" smtClean="0"/>
              <a:t>Natural economies are the most effective way to achieve this </a:t>
            </a:r>
            <a:r>
              <a:rPr lang="en-US" dirty="0" smtClean="0"/>
              <a:t>aim, and keep equity (needs, </a:t>
            </a:r>
            <a:r>
              <a:rPr lang="en-US" dirty="0" err="1" smtClean="0"/>
              <a:t>capab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Our proposal is to reclaim natural economies, by moving away from consumerism, and by enlarging those intimate spaces where natural economies already take place.</a:t>
            </a:r>
            <a:endParaRPr lang="es-ES" dirty="0" smtClean="0"/>
          </a:p>
          <a:p>
            <a:pPr>
              <a:buNone/>
            </a:pPr>
            <a:r>
              <a:rPr lang="en-US" i="1" dirty="0" smtClean="0"/>
              <a:t>Before running to the shop, thing first if you can ask someone for what you need!</a:t>
            </a: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565</Words>
  <Application>Microsoft Office PowerPoint</Application>
  <PresentationFormat>On-screen Show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NATURAL ECONOMIES, the ALTERNATIVE to MONEY </vt:lpstr>
      <vt:lpstr>A knowledge marketplace</vt:lpstr>
      <vt:lpstr>Card game market-place simulation</vt:lpstr>
      <vt:lpstr>Use value vs exchange value</vt:lpstr>
      <vt:lpstr>Get for your needs, give from your capabilities</vt:lpstr>
      <vt:lpstr>Social/moral prejudices on exchange</vt:lpstr>
      <vt:lpstr>Natural economies vs Alternative currencies</vt:lpstr>
      <vt:lpstr>Conclusions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NATURAL ECONOMIES, the ALTERNATIVE to MONEY </dc:title>
  <dc:creator>Pau</dc:creator>
  <cp:lastModifiedBy>Pau</cp:lastModifiedBy>
  <cp:revision>18</cp:revision>
  <dcterms:created xsi:type="dcterms:W3CDTF">2006-08-16T00:00:00Z</dcterms:created>
  <dcterms:modified xsi:type="dcterms:W3CDTF">2014-08-28T16:59:56Z</dcterms:modified>
</cp:coreProperties>
</file>